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86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91469816272966E-2"/>
          <c:y val="3.1882874015748033E-2"/>
          <c:w val="0.699550032808399"/>
          <c:h val="0.8340492125984252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369600"/>
        <c:axId val="66199936"/>
      </c:lineChart>
      <c:catAx>
        <c:axId val="67369600"/>
        <c:scaling>
          <c:orientation val="minMax"/>
        </c:scaling>
        <c:delete val="0"/>
        <c:axPos val="b"/>
        <c:majorTickMark val="out"/>
        <c:minorTickMark val="none"/>
        <c:tickLblPos val="nextTo"/>
        <c:crossAx val="66199936"/>
        <c:crosses val="autoZero"/>
        <c:auto val="1"/>
        <c:lblAlgn val="ctr"/>
        <c:lblOffset val="100"/>
        <c:noMultiLvlLbl val="0"/>
      </c:catAx>
      <c:valAx>
        <c:axId val="66199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369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0A45-B256-4D40-9B1E-68C089DB2B01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E032145-3461-400E-9218-350E4ADA1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0A45-B256-4D40-9B1E-68C089DB2B01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2145-3461-400E-9218-350E4ADA1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0A45-B256-4D40-9B1E-68C089DB2B01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2145-3461-400E-9218-350E4ADA1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0A45-B256-4D40-9B1E-68C089DB2B01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E032145-3461-400E-9218-350E4ADA1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0A45-B256-4D40-9B1E-68C089DB2B01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2145-3461-400E-9218-350E4ADA12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0A45-B256-4D40-9B1E-68C089DB2B01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2145-3461-400E-9218-350E4ADA1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0A45-B256-4D40-9B1E-68C089DB2B01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E032145-3461-400E-9218-350E4ADA123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0A45-B256-4D40-9B1E-68C089DB2B01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2145-3461-400E-9218-350E4ADA1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0A45-B256-4D40-9B1E-68C089DB2B01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2145-3461-400E-9218-350E4ADA1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0A45-B256-4D40-9B1E-68C089DB2B01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2145-3461-400E-9218-350E4ADA12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0A45-B256-4D40-9B1E-68C089DB2B01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2145-3461-400E-9218-350E4ADA123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F450A45-B256-4D40-9B1E-68C089DB2B01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E032145-3461-400E-9218-350E4ADA12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How to create a line graph </a:t>
            </a:r>
            <a:endParaRPr lang="en-US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36298424"/>
              </p:ext>
            </p:extLst>
          </p:nvPr>
        </p:nvGraphicFramePr>
        <p:xfrm>
          <a:off x="1219200" y="3048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623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to use a line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Line charts can display continuous data over time, set against a common scale, and are therefore ideal for showing trends in data at equal intervals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69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line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 Type in data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Step 2 Click “insert”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890655"/>
            <a:ext cx="6803143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943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3 go to charts and select “line”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Step </a:t>
            </a:r>
            <a:r>
              <a:rPr lang="en-US" dirty="0"/>
              <a:t>4 double click the graph and fill in your information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286000"/>
            <a:ext cx="3429000" cy="13941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419600"/>
            <a:ext cx="3595132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944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</TotalTime>
  <Words>79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Line Graphs</vt:lpstr>
      <vt:lpstr>Why to use a line graph</vt:lpstr>
      <vt:lpstr>How to create a line graph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Graphs</dc:title>
  <dc:creator>User</dc:creator>
  <cp:lastModifiedBy>User</cp:lastModifiedBy>
  <cp:revision>5</cp:revision>
  <dcterms:created xsi:type="dcterms:W3CDTF">2013-02-26T18:39:20Z</dcterms:created>
  <dcterms:modified xsi:type="dcterms:W3CDTF">2013-03-14T17:59:38Z</dcterms:modified>
</cp:coreProperties>
</file>